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9BA5D-222A-46E0-8F3D-3380F591A716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3CC69-961E-40A7-B8F7-78879096E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5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Präsentationstitel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D100E-04C3-4367-8B3B-F175E9FAC26A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Autor/Veranstaltung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210A4-2901-42F9-8CA9-E251F67383C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511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4997700" y="1"/>
            <a:ext cx="7202471" cy="6858000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715346" y="2095720"/>
            <a:ext cx="6666759" cy="476179"/>
          </a:xfrm>
        </p:spPr>
        <p:txBody>
          <a:bodyPr wrap="none" bIns="0" anchor="b" anchorCtr="0"/>
          <a:lstStyle>
            <a:lvl1pPr>
              <a:lnSpc>
                <a:spcPts val="3174"/>
              </a:lnSpc>
              <a:defRPr sz="3174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715346" y="2571782"/>
            <a:ext cx="6666759" cy="2476130"/>
          </a:xfrm>
        </p:spPr>
        <p:txBody>
          <a:bodyPr tIns="0" bIns="0"/>
          <a:lstStyle>
            <a:lvl1pPr marL="0" indent="0" algn="l">
              <a:lnSpc>
                <a:spcPts val="4762"/>
              </a:lnSpc>
              <a:spcBef>
                <a:spcPts val="0"/>
              </a:spcBef>
              <a:spcAft>
                <a:spcPts val="0"/>
              </a:spcAft>
              <a:buNone/>
              <a:defRPr sz="4233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60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4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381001" y="381211"/>
            <a:ext cx="2230875" cy="857122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</p:grpSp>
    </p:spTree>
    <p:extLst>
      <p:ext uri="{BB962C8B-B14F-4D97-AF65-F5344CB8AC3E}">
        <p14:creationId xmlns:p14="http://schemas.microsoft.com/office/powerpoint/2010/main" val="16659792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0084" y="1618960"/>
            <a:ext cx="5524827" cy="438231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6287091" y="1618960"/>
            <a:ext cx="5524829" cy="2001124"/>
          </a:xfrm>
        </p:spPr>
        <p:txBody>
          <a:bodyPr/>
          <a:lstStyle>
            <a:lvl1pPr marL="0" indent="0">
              <a:buNone/>
              <a:defRPr/>
            </a:lvl1pPr>
            <a:lvl2pPr marL="285703" indent="0">
              <a:buNone/>
              <a:defRPr/>
            </a:lvl2pPr>
            <a:lvl3pPr marL="571406" indent="0">
              <a:buNone/>
              <a:defRPr/>
            </a:lvl3pPr>
            <a:lvl4pPr marL="857110" indent="0">
              <a:buNone/>
              <a:defRPr/>
            </a:lvl4pPr>
            <a:lvl5pPr marL="1142813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6287091" y="4000151"/>
            <a:ext cx="5524829" cy="2001124"/>
          </a:xfrm>
        </p:spPr>
        <p:txBody>
          <a:bodyPr/>
          <a:lstStyle>
            <a:lvl1pPr marL="0" indent="0">
              <a:buNone/>
              <a:defRPr/>
            </a:lvl1pPr>
            <a:lvl2pPr marL="285703" indent="0">
              <a:buNone/>
              <a:defRPr/>
            </a:lvl2pPr>
            <a:lvl3pPr marL="571406" indent="0">
              <a:buNone/>
              <a:defRPr/>
            </a:lvl3pPr>
            <a:lvl4pPr marL="857110" indent="0">
              <a:buNone/>
              <a:defRPr/>
            </a:lvl4pPr>
            <a:lvl5pPr marL="1142813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026F-1588-4FB1-8845-F95DAFF0F3E9}" type="datetime1">
              <a:rPr lang="de-DE" smtClean="0"/>
              <a:t>25.09.2023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57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0082" y="1618960"/>
            <a:ext cx="5524827" cy="2001124"/>
          </a:xfrm>
        </p:spPr>
        <p:txBody>
          <a:bodyPr/>
          <a:lstStyle>
            <a:lvl1pPr marL="190469" indent="-190469">
              <a:spcBef>
                <a:spcPts val="0"/>
              </a:spcBef>
              <a:spcAft>
                <a:spcPts val="556"/>
              </a:spcAft>
              <a:defRPr sz="1852"/>
            </a:lvl1pPr>
            <a:lvl2pPr marL="380938" indent="-190469">
              <a:spcBef>
                <a:spcPts val="0"/>
              </a:spcBef>
              <a:spcAft>
                <a:spcPts val="556"/>
              </a:spcAft>
              <a:defRPr sz="1852"/>
            </a:lvl2pPr>
            <a:lvl3pPr marL="571406" indent="-190469">
              <a:spcBef>
                <a:spcPts val="0"/>
              </a:spcBef>
              <a:spcAft>
                <a:spcPts val="556"/>
              </a:spcAft>
              <a:defRPr sz="1852"/>
            </a:lvl3pPr>
            <a:lvl4pPr marL="761875" indent="-190469">
              <a:spcBef>
                <a:spcPts val="0"/>
              </a:spcBef>
              <a:spcAft>
                <a:spcPts val="556"/>
              </a:spcAft>
              <a:defRPr sz="1852"/>
            </a:lvl4pPr>
            <a:lvl5pPr marL="952344" indent="-190469">
              <a:spcAft>
                <a:spcPts val="556"/>
              </a:spcAft>
              <a:defRPr sz="1852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287091" y="1618960"/>
            <a:ext cx="5524829" cy="2001124"/>
          </a:xfrm>
        </p:spPr>
        <p:txBody>
          <a:bodyPr/>
          <a:lstStyle>
            <a:lvl1pPr marL="190469" indent="-190469">
              <a:spcBef>
                <a:spcPts val="0"/>
              </a:spcBef>
              <a:spcAft>
                <a:spcPts val="556"/>
              </a:spcAft>
              <a:defRPr sz="1852"/>
            </a:lvl1pPr>
            <a:lvl2pPr marL="380938" indent="-190469">
              <a:spcBef>
                <a:spcPts val="0"/>
              </a:spcBef>
              <a:spcAft>
                <a:spcPts val="556"/>
              </a:spcAft>
              <a:defRPr sz="1852"/>
            </a:lvl2pPr>
            <a:lvl3pPr marL="571406" indent="-190469">
              <a:spcBef>
                <a:spcPts val="0"/>
              </a:spcBef>
              <a:spcAft>
                <a:spcPts val="556"/>
              </a:spcAft>
              <a:defRPr sz="1852"/>
            </a:lvl3pPr>
            <a:lvl4pPr marL="761875" indent="-190469">
              <a:spcBef>
                <a:spcPts val="0"/>
              </a:spcBef>
              <a:spcAft>
                <a:spcPts val="556"/>
              </a:spcAft>
              <a:defRPr sz="1852"/>
            </a:lvl4pPr>
            <a:lvl5pPr marL="952344" indent="-190469">
              <a:spcAft>
                <a:spcPts val="556"/>
              </a:spcAft>
              <a:defRPr sz="1852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94977" y="4000151"/>
            <a:ext cx="5509932" cy="2001124"/>
          </a:xfrm>
        </p:spPr>
        <p:txBody>
          <a:bodyPr/>
          <a:lstStyle>
            <a:lvl1pPr marL="190469" indent="-190469">
              <a:spcBef>
                <a:spcPts val="0"/>
              </a:spcBef>
              <a:spcAft>
                <a:spcPts val="556"/>
              </a:spcAft>
              <a:defRPr sz="1852"/>
            </a:lvl1pPr>
            <a:lvl2pPr marL="380938" indent="-190469">
              <a:spcBef>
                <a:spcPts val="0"/>
              </a:spcBef>
              <a:spcAft>
                <a:spcPts val="556"/>
              </a:spcAft>
              <a:defRPr sz="1852"/>
            </a:lvl2pPr>
            <a:lvl3pPr marL="571406" indent="-190469">
              <a:spcBef>
                <a:spcPts val="0"/>
              </a:spcBef>
              <a:spcAft>
                <a:spcPts val="556"/>
              </a:spcAft>
              <a:defRPr sz="1852"/>
            </a:lvl3pPr>
            <a:lvl4pPr marL="761875" indent="-190469">
              <a:spcBef>
                <a:spcPts val="0"/>
              </a:spcBef>
              <a:spcAft>
                <a:spcPts val="556"/>
              </a:spcAft>
              <a:defRPr sz="1852"/>
            </a:lvl4pPr>
            <a:lvl5pPr marL="952344" indent="-190469">
              <a:spcAft>
                <a:spcPts val="556"/>
              </a:spcAft>
              <a:defRPr sz="1852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87091" y="4000151"/>
            <a:ext cx="5524829" cy="2001124"/>
          </a:xfrm>
        </p:spPr>
        <p:txBody>
          <a:bodyPr/>
          <a:lstStyle>
            <a:lvl1pPr marL="190469" indent="-190469">
              <a:spcBef>
                <a:spcPts val="0"/>
              </a:spcBef>
              <a:spcAft>
                <a:spcPts val="556"/>
              </a:spcAft>
              <a:defRPr sz="1852"/>
            </a:lvl1pPr>
            <a:lvl2pPr marL="380938" indent="-190469">
              <a:spcBef>
                <a:spcPts val="0"/>
              </a:spcBef>
              <a:spcAft>
                <a:spcPts val="556"/>
              </a:spcAft>
              <a:defRPr sz="1852"/>
            </a:lvl2pPr>
            <a:lvl3pPr marL="571406" indent="-190469">
              <a:spcBef>
                <a:spcPts val="0"/>
              </a:spcBef>
              <a:spcAft>
                <a:spcPts val="556"/>
              </a:spcAft>
              <a:defRPr sz="1852"/>
            </a:lvl3pPr>
            <a:lvl4pPr marL="761875" indent="-190469">
              <a:spcBef>
                <a:spcPts val="0"/>
              </a:spcBef>
              <a:spcAft>
                <a:spcPts val="556"/>
              </a:spcAft>
              <a:defRPr sz="1852"/>
            </a:lvl4pPr>
            <a:lvl5pPr marL="952344" indent="-190469">
              <a:spcAft>
                <a:spcPts val="556"/>
              </a:spcAft>
              <a:defRPr sz="1852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7377-EED6-47C3-9B1D-CF36F0FCD8B4}" type="datetime1">
              <a:rPr lang="de-DE" smtClean="0"/>
              <a:t>25.09.2023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81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9452" y="382166"/>
            <a:ext cx="8571547" cy="856511"/>
          </a:xfrm>
        </p:spPr>
        <p:txBody>
          <a:bodyPr anchor="b"/>
          <a:lstStyle>
            <a:lvl1pPr algn="l">
              <a:defRPr sz="3174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2270" y="1618959"/>
            <a:ext cx="11428729" cy="3904666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852"/>
            </a:lvl1pPr>
            <a:lvl2pPr marL="604738" indent="0">
              <a:buNone/>
              <a:defRPr sz="3704"/>
            </a:lvl2pPr>
            <a:lvl3pPr marL="1209477" indent="0">
              <a:buNone/>
              <a:defRPr sz="3174"/>
            </a:lvl3pPr>
            <a:lvl4pPr marL="1814215" indent="0">
              <a:buNone/>
              <a:defRPr sz="2645"/>
            </a:lvl4pPr>
            <a:lvl5pPr marL="2418954" indent="0">
              <a:buNone/>
              <a:defRPr sz="2645"/>
            </a:lvl5pPr>
            <a:lvl6pPr marL="3023692" indent="0">
              <a:buNone/>
              <a:defRPr sz="2645"/>
            </a:lvl6pPr>
            <a:lvl7pPr marL="3628431" indent="0">
              <a:buNone/>
              <a:defRPr sz="2645"/>
            </a:lvl7pPr>
            <a:lvl8pPr marL="4233169" indent="0">
              <a:buNone/>
              <a:defRPr sz="2645"/>
            </a:lvl8pPr>
            <a:lvl9pPr marL="4837908" indent="0">
              <a:buNone/>
              <a:defRPr sz="264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0081" y="5524472"/>
            <a:ext cx="11428729" cy="476179"/>
          </a:xfrm>
        </p:spPr>
        <p:txBody>
          <a:bodyPr anchor="ctr" anchorCtr="0"/>
          <a:lstStyle>
            <a:lvl1pPr marL="0" indent="0">
              <a:buNone/>
              <a:defRPr sz="1852"/>
            </a:lvl1pPr>
            <a:lvl2pPr marL="604738" indent="0">
              <a:buNone/>
              <a:defRPr sz="1587"/>
            </a:lvl2pPr>
            <a:lvl3pPr marL="1209477" indent="0">
              <a:buNone/>
              <a:defRPr sz="1323"/>
            </a:lvl3pPr>
            <a:lvl4pPr marL="1814215" indent="0">
              <a:buNone/>
              <a:defRPr sz="1190"/>
            </a:lvl4pPr>
            <a:lvl5pPr marL="2418954" indent="0">
              <a:buNone/>
              <a:defRPr sz="1190"/>
            </a:lvl5pPr>
            <a:lvl6pPr marL="3023692" indent="0">
              <a:buNone/>
              <a:defRPr sz="1190"/>
            </a:lvl6pPr>
            <a:lvl7pPr marL="3628431" indent="0">
              <a:buNone/>
              <a:defRPr sz="1190"/>
            </a:lvl7pPr>
            <a:lvl8pPr marL="4233169" indent="0">
              <a:buNone/>
              <a:defRPr sz="1190"/>
            </a:lvl8pPr>
            <a:lvl9pPr marL="4837908" indent="0">
              <a:buNone/>
              <a:defRPr sz="119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8E8-8A29-4D85-A2C3-6995032989B7}" type="datetime1">
              <a:rPr lang="de-DE" smtClean="0"/>
              <a:t>25.09.2023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100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9452" y="382166"/>
            <a:ext cx="8571547" cy="857122"/>
          </a:xfrm>
        </p:spPr>
        <p:txBody>
          <a:bodyPr anchor="b"/>
          <a:lstStyle>
            <a:lvl1pPr algn="l">
              <a:defRPr sz="3174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1868" y="1618958"/>
            <a:ext cx="7809631" cy="4380845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852"/>
            </a:lvl1pPr>
            <a:lvl2pPr marL="604738" indent="0">
              <a:buNone/>
              <a:defRPr sz="3704"/>
            </a:lvl2pPr>
            <a:lvl3pPr marL="1209477" indent="0">
              <a:buNone/>
              <a:defRPr sz="3174"/>
            </a:lvl3pPr>
            <a:lvl4pPr marL="1814215" indent="0">
              <a:buNone/>
              <a:defRPr sz="2645"/>
            </a:lvl4pPr>
            <a:lvl5pPr marL="2418954" indent="0">
              <a:buNone/>
              <a:defRPr sz="2645"/>
            </a:lvl5pPr>
            <a:lvl6pPr marL="3023692" indent="0">
              <a:buNone/>
              <a:defRPr sz="2645"/>
            </a:lvl6pPr>
            <a:lvl7pPr marL="3628431" indent="0">
              <a:buNone/>
              <a:defRPr sz="2645"/>
            </a:lvl7pPr>
            <a:lvl8pPr marL="4233169" indent="0">
              <a:buNone/>
              <a:defRPr sz="2645"/>
            </a:lvl8pPr>
            <a:lvl9pPr marL="4837908" indent="0">
              <a:buNone/>
              <a:defRPr sz="264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572499" y="1618958"/>
            <a:ext cx="3239420" cy="4380845"/>
          </a:xfrm>
        </p:spPr>
        <p:txBody>
          <a:bodyPr/>
          <a:lstStyle>
            <a:lvl1pPr marL="0" indent="0">
              <a:buNone/>
              <a:defRPr sz="1852"/>
            </a:lvl1pPr>
            <a:lvl2pPr marL="604738" indent="0">
              <a:buNone/>
              <a:defRPr sz="1587"/>
            </a:lvl2pPr>
            <a:lvl3pPr marL="1209477" indent="0">
              <a:buNone/>
              <a:defRPr sz="1323"/>
            </a:lvl3pPr>
            <a:lvl4pPr marL="1814215" indent="0">
              <a:buNone/>
              <a:defRPr sz="1190"/>
            </a:lvl4pPr>
            <a:lvl5pPr marL="2418954" indent="0">
              <a:buNone/>
              <a:defRPr sz="1190"/>
            </a:lvl5pPr>
            <a:lvl6pPr marL="3023692" indent="0">
              <a:buNone/>
              <a:defRPr sz="1190"/>
            </a:lvl6pPr>
            <a:lvl7pPr marL="3628431" indent="0">
              <a:buNone/>
              <a:defRPr sz="1190"/>
            </a:lvl7pPr>
            <a:lvl8pPr marL="4233169" indent="0">
              <a:buNone/>
              <a:defRPr sz="1190"/>
            </a:lvl8pPr>
            <a:lvl9pPr marL="4837908" indent="0">
              <a:buNone/>
              <a:defRPr sz="119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51E-5224-4001-A6A1-6147DB41844D}" type="datetime1">
              <a:rPr lang="de-DE" smtClean="0"/>
              <a:t>25.09.2023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90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9452" y="382166"/>
            <a:ext cx="8571547" cy="857122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1868" y="1618957"/>
            <a:ext cx="2476092" cy="2001126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852"/>
            </a:lvl1pPr>
            <a:lvl2pPr marL="604738" indent="0">
              <a:buNone/>
              <a:defRPr sz="3704"/>
            </a:lvl2pPr>
            <a:lvl3pPr marL="1209477" indent="0">
              <a:buNone/>
              <a:defRPr sz="3174"/>
            </a:lvl3pPr>
            <a:lvl4pPr marL="1814215" indent="0">
              <a:buNone/>
              <a:defRPr sz="2645"/>
            </a:lvl4pPr>
            <a:lvl5pPr marL="2418954" indent="0">
              <a:buNone/>
              <a:defRPr sz="2645"/>
            </a:lvl5pPr>
            <a:lvl6pPr marL="3023692" indent="0">
              <a:buNone/>
              <a:defRPr sz="2645"/>
            </a:lvl6pPr>
            <a:lvl7pPr marL="3628431" indent="0">
              <a:buNone/>
              <a:defRPr sz="2645"/>
            </a:lvl7pPr>
            <a:lvl8pPr marL="4233169" indent="0">
              <a:buNone/>
              <a:defRPr sz="2645"/>
            </a:lvl8pPr>
            <a:lvl9pPr marL="4837908" indent="0">
              <a:buNone/>
              <a:defRPr sz="264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238500" y="1618958"/>
            <a:ext cx="8573420" cy="4380845"/>
          </a:xfrm>
        </p:spPr>
        <p:txBody>
          <a:bodyPr numCol="2" spcCol="216000"/>
          <a:lstStyle>
            <a:lvl1pPr marL="0" indent="0">
              <a:buNone/>
              <a:defRPr sz="1852"/>
            </a:lvl1pPr>
            <a:lvl2pPr marL="604738" indent="0">
              <a:buNone/>
              <a:defRPr sz="1587"/>
            </a:lvl2pPr>
            <a:lvl3pPr marL="1209477" indent="0">
              <a:buNone/>
              <a:defRPr sz="1323"/>
            </a:lvl3pPr>
            <a:lvl4pPr marL="1814215" indent="0">
              <a:buNone/>
              <a:defRPr sz="1190"/>
            </a:lvl4pPr>
            <a:lvl5pPr marL="2418954" indent="0">
              <a:buNone/>
              <a:defRPr sz="1190"/>
            </a:lvl5pPr>
            <a:lvl6pPr marL="3023692" indent="0">
              <a:buNone/>
              <a:defRPr sz="1190"/>
            </a:lvl6pPr>
            <a:lvl7pPr marL="3628431" indent="0">
              <a:buNone/>
              <a:defRPr sz="1190"/>
            </a:lvl7pPr>
            <a:lvl8pPr marL="4233169" indent="0">
              <a:buNone/>
              <a:defRPr sz="1190"/>
            </a:lvl8pPr>
            <a:lvl9pPr marL="4837908" indent="0">
              <a:buNone/>
              <a:defRPr sz="119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59EA-2A08-45BF-9248-C0AD7AEF30D3}" type="datetime1">
              <a:rPr lang="de-DE" smtClean="0"/>
              <a:t>25.09.2023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80082" y="4000151"/>
            <a:ext cx="2477878" cy="2001124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852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345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6472-5AB0-4742-9C4D-F8F2B67B83AE}" type="datetime1">
              <a:rPr lang="de-DE" smtClean="0"/>
              <a:t>25.09.2023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232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520C-6F56-480F-8597-220998799912}" type="datetime1">
              <a:rPr lang="de-DE" smtClean="0"/>
              <a:t>25.09.2023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46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1238893"/>
            <a:ext cx="12192000" cy="5619108"/>
          </a:xfrm>
          <a:noFill/>
        </p:spPr>
        <p:txBody>
          <a:bodyPr lIns="1296000" tIns="720000" rIns="1440000"/>
          <a:lstStyle>
            <a:lvl1pPr marL="0" indent="0">
              <a:lnSpc>
                <a:spcPts val="4233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10341" algn="l"/>
              </a:tabLst>
              <a:defRPr sz="3704" baseline="0"/>
            </a:lvl1pPr>
          </a:lstStyle>
          <a:p>
            <a:pPr lvl="0"/>
            <a:r>
              <a:rPr lang="de-DE" dirty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714500" y="4382317"/>
            <a:ext cx="5524827" cy="1618958"/>
          </a:xfrm>
        </p:spPr>
        <p:txBody>
          <a:bodyPr/>
          <a:lstStyle>
            <a:lvl1pPr marL="0" indent="0">
              <a:buNone/>
              <a:defRPr sz="1852" baseline="0"/>
            </a:lvl1pPr>
          </a:lstStyle>
          <a:p>
            <a:pPr lvl="0"/>
            <a:r>
              <a:rPr lang="de-DE" dirty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381001" y="381211"/>
            <a:ext cx="2230875" cy="857122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714499" y="0"/>
            <a:ext cx="10477500" cy="6856975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120949" tIns="60475" rIns="120949" bIns="60475" numCol="1" anchor="t" anchorCtr="0" compatLnSpc="1">
            <a:prstTxWarp prst="textNoShape">
              <a:avLst/>
            </a:prstTxWarp>
          </a:bodyPr>
          <a:lstStyle/>
          <a:p>
            <a:endParaRPr lang="de-DE" sz="2381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381000" y="6953114"/>
            <a:ext cx="1142873" cy="380943"/>
          </a:xfrm>
        </p:spPr>
        <p:txBody>
          <a:bodyPr/>
          <a:lstStyle/>
          <a:p>
            <a:fld id="{30A2658B-9DCA-4C61-BE60-88DEF3D1D478}" type="datetime1">
              <a:rPr lang="de-DE" smtClean="0"/>
              <a:t>25.09.2023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762249" y="6953156"/>
            <a:ext cx="6666759" cy="380943"/>
          </a:xfrm>
        </p:spPr>
        <p:txBody>
          <a:bodyPr/>
          <a:lstStyle/>
          <a:p>
            <a:r>
              <a:rPr lang="de-DE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11049084" y="6953114"/>
            <a:ext cx="761915" cy="380943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57475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234-98B7-49F4-85EF-8DAF56499769}" type="datetime1">
              <a:rPr lang="de-DE" smtClean="0"/>
              <a:t>25.09.2023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25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53499" y="1618959"/>
            <a:ext cx="2858420" cy="4382316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0083" y="1618959"/>
            <a:ext cx="8190589" cy="438084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6BC5-04D9-4099-9923-D3D721330691}" type="datetime1">
              <a:rPr lang="de-DE" smtClean="0"/>
              <a:t>25.09.2023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91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2270" y="1619806"/>
            <a:ext cx="11428729" cy="438084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25.09.2023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57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715452" y="2095593"/>
            <a:ext cx="8571547" cy="476179"/>
          </a:xfrm>
        </p:spPr>
        <p:txBody>
          <a:bodyPr wrap="none" bIns="0" anchor="b" anchorCtr="0"/>
          <a:lstStyle>
            <a:lvl1pPr marL="0" indent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  <a:buNone/>
              <a:defRPr sz="3704" cap="all" baseline="0">
                <a:solidFill>
                  <a:schemeClr val="accent1"/>
                </a:solidFill>
                <a:latin typeface="+mj-lt"/>
              </a:defRPr>
            </a:lvl1pPr>
            <a:lvl2pPr marL="604738" indent="0">
              <a:buNone/>
              <a:defRPr sz="2381">
                <a:solidFill>
                  <a:schemeClr val="tx1">
                    <a:tint val="75000"/>
                  </a:schemeClr>
                </a:solidFill>
              </a:defRPr>
            </a:lvl2pPr>
            <a:lvl3pPr marL="1209477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3pPr>
            <a:lvl4pPr marL="1814215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4pPr>
            <a:lvl5pPr marL="2418954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5pPr>
            <a:lvl6pPr marL="3023692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6pPr>
            <a:lvl7pPr marL="3628431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7pPr>
            <a:lvl8pPr marL="4233169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8pPr>
            <a:lvl9pPr marL="4837908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715452" y="2572036"/>
            <a:ext cx="8571547" cy="2285658"/>
          </a:xfrm>
        </p:spPr>
        <p:txBody>
          <a:bodyPr anchor="t"/>
          <a:lstStyle>
            <a:lvl1pPr algn="l">
              <a:lnSpc>
                <a:spcPts val="5820"/>
              </a:lnSpc>
              <a:defRPr sz="5291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381000" y="6953114"/>
            <a:ext cx="1142873" cy="380943"/>
          </a:xfrm>
        </p:spPr>
        <p:txBody>
          <a:bodyPr/>
          <a:lstStyle/>
          <a:p>
            <a:fld id="{30A2658B-9DCA-4C61-BE60-88DEF3D1D478}" type="datetime1">
              <a:rPr lang="de-DE" smtClean="0"/>
              <a:t>25.09.2023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762249" y="6953156"/>
            <a:ext cx="6666759" cy="380943"/>
          </a:xfrm>
        </p:spPr>
        <p:txBody>
          <a:bodyPr/>
          <a:lstStyle/>
          <a:p>
            <a:r>
              <a:rPr lang="de-DE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11049084" y="6953114"/>
            <a:ext cx="761915" cy="380943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381003" y="381211"/>
            <a:ext cx="2230877" cy="857122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</p:grpSp>
    </p:spTree>
    <p:extLst>
      <p:ext uri="{BB962C8B-B14F-4D97-AF65-F5344CB8AC3E}">
        <p14:creationId xmlns:p14="http://schemas.microsoft.com/office/powerpoint/2010/main" val="40411444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614" y="1618335"/>
            <a:ext cx="5523886" cy="4382316"/>
          </a:xfrm>
        </p:spPr>
        <p:txBody>
          <a:bodyPr/>
          <a:lstStyle>
            <a:lvl1pPr>
              <a:defRPr sz="2645"/>
            </a:lvl1pPr>
            <a:lvl2pPr>
              <a:defRPr sz="2645"/>
            </a:lvl2pPr>
            <a:lvl3pPr>
              <a:defRPr sz="2645"/>
            </a:lvl3pPr>
            <a:lvl4pPr>
              <a:defRPr sz="2645"/>
            </a:lvl4pPr>
            <a:lvl5pPr>
              <a:defRPr sz="2645"/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86499" y="1619806"/>
            <a:ext cx="5523886" cy="4380845"/>
          </a:xfrm>
        </p:spPr>
        <p:txBody>
          <a:bodyPr/>
          <a:lstStyle>
            <a:lvl1pPr>
              <a:defRPr sz="2645"/>
            </a:lvl1pPr>
            <a:lvl2pPr>
              <a:defRPr sz="2645"/>
            </a:lvl2pPr>
            <a:lvl3pPr>
              <a:defRPr sz="2645"/>
            </a:lvl3pPr>
            <a:lvl4pPr>
              <a:defRPr sz="2645"/>
            </a:lvl4pPr>
            <a:lvl5pPr>
              <a:defRPr sz="2645"/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23B7-A4E0-4A45-AADF-CD5A63F6F289}" type="datetime1">
              <a:rPr lang="de-DE" smtClean="0"/>
              <a:t>25.09.2023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85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614" y="1619382"/>
            <a:ext cx="5523886" cy="571415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174" b="0" cap="all" baseline="0"/>
            </a:lvl1pPr>
            <a:lvl2pPr marL="604738" indent="0">
              <a:buNone/>
              <a:defRPr sz="2645" b="1"/>
            </a:lvl2pPr>
            <a:lvl3pPr marL="1209477" indent="0">
              <a:buNone/>
              <a:defRPr sz="2381" b="1"/>
            </a:lvl3pPr>
            <a:lvl4pPr marL="1814215" indent="0">
              <a:buNone/>
              <a:defRPr sz="2116" b="1"/>
            </a:lvl4pPr>
            <a:lvl5pPr marL="2418954" indent="0">
              <a:buNone/>
              <a:defRPr sz="2116" b="1"/>
            </a:lvl5pPr>
            <a:lvl6pPr marL="3023692" indent="0">
              <a:buNone/>
              <a:defRPr sz="2116" b="1"/>
            </a:lvl6pPr>
            <a:lvl7pPr marL="3628431" indent="0">
              <a:buNone/>
              <a:defRPr sz="2116" b="1"/>
            </a:lvl7pPr>
            <a:lvl8pPr marL="4233169" indent="0">
              <a:buNone/>
              <a:defRPr sz="2116" b="1"/>
            </a:lvl8pPr>
            <a:lvl9pPr marL="4837908" indent="0">
              <a:buNone/>
              <a:defRPr sz="2116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0672" y="2380665"/>
            <a:ext cx="5524827" cy="3619985"/>
          </a:xfrm>
        </p:spPr>
        <p:txBody>
          <a:bodyPr/>
          <a:lstStyle>
            <a:lvl1pPr>
              <a:defRPr sz="2645"/>
            </a:lvl1pPr>
            <a:lvl2pPr>
              <a:defRPr sz="2645"/>
            </a:lvl2pPr>
            <a:lvl3pPr>
              <a:defRPr sz="2645"/>
            </a:lvl3pPr>
            <a:lvl4pPr>
              <a:defRPr sz="2645"/>
            </a:lvl4pPr>
            <a:lvl5pPr>
              <a:defRPr sz="2645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86170" y="1619382"/>
            <a:ext cx="5524829" cy="571415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174" b="0" cap="all" baseline="0"/>
            </a:lvl1pPr>
            <a:lvl2pPr marL="604738" indent="0">
              <a:buNone/>
              <a:defRPr sz="2645" b="1"/>
            </a:lvl2pPr>
            <a:lvl3pPr marL="1209477" indent="0">
              <a:buNone/>
              <a:defRPr sz="2381" b="1"/>
            </a:lvl3pPr>
            <a:lvl4pPr marL="1814215" indent="0">
              <a:buNone/>
              <a:defRPr sz="2116" b="1"/>
            </a:lvl4pPr>
            <a:lvl5pPr marL="2418954" indent="0">
              <a:buNone/>
              <a:defRPr sz="2116" b="1"/>
            </a:lvl5pPr>
            <a:lvl6pPr marL="3023692" indent="0">
              <a:buNone/>
              <a:defRPr sz="2116" b="1"/>
            </a:lvl6pPr>
            <a:lvl7pPr marL="3628431" indent="0">
              <a:buNone/>
              <a:defRPr sz="2116" b="1"/>
            </a:lvl7pPr>
            <a:lvl8pPr marL="4233169" indent="0">
              <a:buNone/>
              <a:defRPr sz="2116" b="1"/>
            </a:lvl8pPr>
            <a:lvl9pPr marL="4837908" indent="0">
              <a:buNone/>
              <a:defRPr sz="2116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87113" y="2381692"/>
            <a:ext cx="5523886" cy="3618959"/>
          </a:xfrm>
        </p:spPr>
        <p:txBody>
          <a:bodyPr/>
          <a:lstStyle>
            <a:lvl1pPr>
              <a:defRPr sz="2645"/>
            </a:lvl1pPr>
            <a:lvl2pPr>
              <a:defRPr sz="2645"/>
            </a:lvl2pPr>
            <a:lvl3pPr>
              <a:defRPr sz="2645"/>
            </a:lvl3pPr>
            <a:lvl4pPr>
              <a:defRPr sz="2645"/>
            </a:lvl4pPr>
            <a:lvl5pPr>
              <a:defRPr sz="2645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310-62CF-4C13-8E83-90FE2584EEDC}" type="datetime1">
              <a:rPr lang="de-DE" smtClean="0"/>
              <a:t>25.09.2023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2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618335"/>
            <a:ext cx="2476225" cy="43823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56"/>
              </a:spcAft>
              <a:buNone/>
              <a:defRPr sz="1852"/>
            </a:lvl1pPr>
            <a:lvl2pPr marL="285703" indent="0">
              <a:buFont typeface="Arial" panose="020B0604020202020204" pitchFamily="34" charset="0"/>
              <a:buNone/>
              <a:defRPr sz="1852"/>
            </a:lvl2pPr>
            <a:lvl3pPr marL="571406" indent="0">
              <a:buNone/>
              <a:defRPr sz="1852"/>
            </a:lvl3pPr>
            <a:lvl4pPr marL="857110" indent="0">
              <a:buNone/>
              <a:defRPr sz="1852"/>
            </a:lvl4pPr>
            <a:lvl5pPr marL="1142813" indent="0">
              <a:buNone/>
              <a:defRPr sz="1852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238500" y="1618335"/>
            <a:ext cx="8572499" cy="4382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439F-E434-4863-9F94-40224B9CDFEB}" type="datetime1">
              <a:rPr lang="de-DE" smtClean="0"/>
              <a:t>25.09.2023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45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619319"/>
            <a:ext cx="11428729" cy="114331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56"/>
              </a:spcAft>
              <a:buNone/>
              <a:defRPr sz="1852"/>
            </a:lvl1pPr>
            <a:lvl2pPr marL="285703" indent="0">
              <a:buNone/>
              <a:defRPr sz="1852"/>
            </a:lvl2pPr>
            <a:lvl3pPr marL="571406" indent="0">
              <a:buNone/>
              <a:defRPr sz="1852"/>
            </a:lvl3pPr>
            <a:lvl4pPr marL="857110" indent="0">
              <a:buNone/>
              <a:defRPr sz="1852"/>
            </a:lvl4pPr>
            <a:lvl5pPr marL="1142813" indent="0">
              <a:buNone/>
              <a:defRPr sz="1852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82270" y="3142879"/>
            <a:ext cx="11428729" cy="2857771"/>
          </a:xfrm>
        </p:spPr>
        <p:txBody>
          <a:bodyPr/>
          <a:lstStyle>
            <a:lvl1pPr marL="0" indent="0">
              <a:buNone/>
              <a:defRPr/>
            </a:lvl1pPr>
            <a:lvl2pPr marL="285703" indent="0">
              <a:buNone/>
              <a:defRPr/>
            </a:lvl2pPr>
            <a:lvl3pPr marL="571406" indent="0">
              <a:buNone/>
              <a:defRPr/>
            </a:lvl3pPr>
            <a:lvl4pPr marL="857110" indent="0">
              <a:buNone/>
              <a:defRPr/>
            </a:lvl4pPr>
            <a:lvl5pPr marL="1142813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26E6-14F6-4DCD-8A58-C4BA917EDB34}" type="datetime1">
              <a:rPr lang="de-DE" smtClean="0"/>
              <a:t>25.09.2023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20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1000" y="1619319"/>
            <a:ext cx="11428729" cy="2857073"/>
          </a:xfrm>
        </p:spPr>
        <p:txBody>
          <a:bodyPr/>
          <a:lstStyle>
            <a:lvl1pPr marL="0" indent="0">
              <a:buNone/>
              <a:defRPr sz="1852"/>
            </a:lvl1pPr>
            <a:lvl2pPr marL="285703" indent="0">
              <a:buNone/>
              <a:defRPr sz="1852"/>
            </a:lvl2pPr>
            <a:lvl3pPr marL="571406" indent="0">
              <a:buNone/>
              <a:defRPr sz="1852"/>
            </a:lvl3pPr>
            <a:lvl4pPr marL="857110" indent="0">
              <a:buNone/>
              <a:defRPr sz="1852"/>
            </a:lvl4pPr>
            <a:lvl5pPr marL="1142813" indent="0">
              <a:buNone/>
              <a:defRPr sz="1852"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4857822"/>
            <a:ext cx="11428729" cy="114282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56"/>
              </a:spcAft>
              <a:buNone/>
              <a:defRPr sz="1852"/>
            </a:lvl1pPr>
            <a:lvl2pPr marL="285703" indent="0">
              <a:buNone/>
              <a:defRPr sz="1852"/>
            </a:lvl2pPr>
            <a:lvl3pPr marL="571406" indent="0">
              <a:buNone/>
              <a:defRPr sz="1852"/>
            </a:lvl3pPr>
            <a:lvl4pPr marL="857110" indent="0">
              <a:buNone/>
              <a:defRPr sz="1852"/>
            </a:lvl4pPr>
            <a:lvl5pPr marL="1142813" indent="0">
              <a:buNone/>
              <a:defRPr sz="1852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110B-FC60-4FAB-ACE1-146858AC5C12}" type="datetime1">
              <a:rPr lang="de-DE" smtClean="0"/>
              <a:t>25.09.2023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70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381000" y="1619636"/>
            <a:ext cx="5523886" cy="2857073"/>
          </a:xfrm>
        </p:spPr>
        <p:txBody>
          <a:bodyPr/>
          <a:lstStyle>
            <a:lvl1pPr marL="0" indent="0">
              <a:buNone/>
              <a:defRPr/>
            </a:lvl1pPr>
            <a:lvl2pPr marL="285703" indent="0">
              <a:buNone/>
              <a:defRPr/>
            </a:lvl2pPr>
            <a:lvl3pPr marL="571406" indent="0">
              <a:buNone/>
              <a:defRPr/>
            </a:lvl3pPr>
            <a:lvl4pPr marL="857110" indent="0">
              <a:buNone/>
              <a:defRPr/>
            </a:lvl4pPr>
            <a:lvl5pPr marL="1142813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6287113" y="1619636"/>
            <a:ext cx="5523886" cy="2857073"/>
          </a:xfrm>
        </p:spPr>
        <p:txBody>
          <a:bodyPr/>
          <a:lstStyle>
            <a:lvl1pPr marL="0" indent="0">
              <a:buNone/>
              <a:defRPr/>
            </a:lvl1pPr>
            <a:lvl2pPr marL="285703" indent="0">
              <a:buNone/>
              <a:defRPr/>
            </a:lvl2pPr>
            <a:lvl3pPr marL="571406" indent="0">
              <a:buNone/>
              <a:defRPr/>
            </a:lvl3pPr>
            <a:lvl4pPr marL="857110" indent="0">
              <a:buNone/>
              <a:defRPr/>
            </a:lvl4pPr>
            <a:lvl5pPr marL="1142813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381000" y="4857822"/>
            <a:ext cx="11431837" cy="1142829"/>
          </a:xfrm>
        </p:spPr>
        <p:txBody>
          <a:bodyPr/>
          <a:lstStyle>
            <a:lvl1pPr marL="0" indent="0">
              <a:spcAft>
                <a:spcPts val="556"/>
              </a:spcAft>
              <a:buNone/>
              <a:defRPr sz="1852"/>
            </a:lvl1pPr>
            <a:lvl2pPr marL="285703" indent="0">
              <a:spcAft>
                <a:spcPts val="556"/>
              </a:spcAft>
              <a:buNone/>
              <a:defRPr sz="1852"/>
            </a:lvl2pPr>
            <a:lvl3pPr marL="571406" indent="0">
              <a:spcAft>
                <a:spcPts val="556"/>
              </a:spcAft>
              <a:buNone/>
              <a:defRPr sz="1852"/>
            </a:lvl3pPr>
            <a:lvl4pPr marL="857110" indent="0">
              <a:spcAft>
                <a:spcPts val="556"/>
              </a:spcAft>
              <a:buNone/>
              <a:defRPr sz="1852"/>
            </a:lvl4pPr>
            <a:lvl5pPr marL="1142813" indent="0">
              <a:spcAft>
                <a:spcPts val="556"/>
              </a:spcAft>
              <a:buNone/>
              <a:defRPr sz="1852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9F38-DEF5-4898-9CDF-BDB6157DFE11}" type="datetime1">
              <a:rPr lang="de-DE" smtClean="0"/>
              <a:t>25.09.2023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31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9452" y="382166"/>
            <a:ext cx="8571547" cy="8561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1619319"/>
            <a:ext cx="11428729" cy="43808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1000" y="6381636"/>
            <a:ext cx="1142873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323">
                <a:solidFill>
                  <a:schemeClr val="accent1"/>
                </a:solidFill>
              </a:defRPr>
            </a:lvl1pPr>
          </a:lstStyle>
          <a:p>
            <a:fld id="{30A2658B-9DCA-4C61-BE60-88DEF3D1D478}" type="datetime1">
              <a:rPr lang="de-DE" smtClean="0"/>
              <a:t>25.09.2023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762249" y="6381678"/>
            <a:ext cx="6666759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323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49084" y="6381636"/>
            <a:ext cx="761915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323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/>
        </p:nvGrpSpPr>
        <p:grpSpPr>
          <a:xfrm>
            <a:off x="381003" y="381211"/>
            <a:ext cx="2230877" cy="857122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81"/>
            </a:p>
          </p:txBody>
        </p:sp>
      </p:grpSp>
      <p:cxnSp>
        <p:nvCxnSpPr>
          <p:cNvPr id="8" name="Gerade Verbindung 7"/>
          <p:cNvCxnSpPr/>
          <p:nvPr/>
        </p:nvCxnSpPr>
        <p:spPr>
          <a:xfrm>
            <a:off x="380082" y="6381636"/>
            <a:ext cx="1143183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8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/>
  <p:txStyles>
    <p:titleStyle>
      <a:lvl1pPr algn="l" defTabSz="1209477" rtl="0" eaLnBrk="1" latinLnBrk="0" hangingPunct="1">
        <a:lnSpc>
          <a:spcPts val="3439"/>
        </a:lnSpc>
        <a:spcBef>
          <a:spcPts val="794"/>
        </a:spcBef>
        <a:buNone/>
        <a:defRPr sz="3174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85703" indent="-285703" algn="l" defTabSz="1209477" rtl="0" eaLnBrk="1" latinLnBrk="0" hangingPunct="1">
        <a:spcBef>
          <a:spcPts val="794"/>
        </a:spcBef>
        <a:spcAft>
          <a:spcPts val="794"/>
        </a:spcAft>
        <a:buFont typeface="Calibri" panose="020F0502020204030204" pitchFamily="34" charset="0"/>
        <a:buChar char="−"/>
        <a:defRPr sz="2645" kern="1200">
          <a:solidFill>
            <a:schemeClr val="accent2"/>
          </a:solidFill>
          <a:latin typeface="+mn-lt"/>
          <a:ea typeface="+mn-ea"/>
          <a:cs typeface="+mn-cs"/>
        </a:defRPr>
      </a:lvl1pPr>
      <a:lvl2pPr marL="571406" indent="-285703" algn="l" defTabSz="1209477" rtl="0" eaLnBrk="1" latinLnBrk="0" hangingPunct="1">
        <a:spcBef>
          <a:spcPts val="794"/>
        </a:spcBef>
        <a:spcAft>
          <a:spcPts val="397"/>
        </a:spcAft>
        <a:buFont typeface="Calibri" panose="020F0502020204030204" pitchFamily="34" charset="0"/>
        <a:buChar char="−"/>
        <a:defRPr sz="2645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110" indent="-285703" algn="l" defTabSz="1209477" rtl="0" eaLnBrk="1" latinLnBrk="0" hangingPunct="1">
        <a:spcBef>
          <a:spcPts val="397"/>
        </a:spcBef>
        <a:spcAft>
          <a:spcPts val="397"/>
        </a:spcAft>
        <a:buFont typeface="Calibri" panose="020F0502020204030204" pitchFamily="34" charset="0"/>
        <a:buChar char="−"/>
        <a:defRPr sz="2645" kern="1200">
          <a:solidFill>
            <a:schemeClr val="accent2"/>
          </a:solidFill>
          <a:latin typeface="+mn-lt"/>
          <a:ea typeface="+mn-ea"/>
          <a:cs typeface="+mn-cs"/>
        </a:defRPr>
      </a:lvl3pPr>
      <a:lvl4pPr marL="1142813" indent="-285703" algn="l" defTabSz="1209477" rtl="0" eaLnBrk="1" latinLnBrk="0" hangingPunct="1">
        <a:spcBef>
          <a:spcPts val="397"/>
        </a:spcBef>
        <a:buFont typeface="Calibri" panose="020F0502020204030204" pitchFamily="34" charset="0"/>
        <a:buChar char="−"/>
        <a:defRPr sz="2645" kern="1200">
          <a:solidFill>
            <a:schemeClr val="accent2"/>
          </a:solidFill>
          <a:latin typeface="+mn-lt"/>
          <a:ea typeface="+mn-ea"/>
          <a:cs typeface="+mn-cs"/>
        </a:defRPr>
      </a:lvl4pPr>
      <a:lvl5pPr marL="1428516" indent="-285703" algn="l" defTabSz="1209477" rtl="0" eaLnBrk="1" latinLnBrk="0" hangingPunct="1">
        <a:spcBef>
          <a:spcPts val="0"/>
        </a:spcBef>
        <a:buFont typeface="Calibri" panose="020F0502020204030204" pitchFamily="34" charset="0"/>
        <a:buChar char="−"/>
        <a:defRPr sz="2645" kern="1200">
          <a:solidFill>
            <a:schemeClr val="accent2"/>
          </a:solidFill>
          <a:latin typeface="+mn-lt"/>
          <a:ea typeface="+mn-ea"/>
          <a:cs typeface="+mn-cs"/>
        </a:defRPr>
      </a:lvl5pPr>
      <a:lvl6pPr marL="3326061" indent="-302369" algn="l" defTabSz="12094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6pPr>
      <a:lvl7pPr marL="3930800" indent="-302369" algn="l" defTabSz="12094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7pPr>
      <a:lvl8pPr marL="4535538" indent="-302369" algn="l" defTabSz="12094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8pPr>
      <a:lvl9pPr marL="5140277" indent="-302369" algn="l" defTabSz="12094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604738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1209477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814215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418954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023692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628431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233169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4837908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24121-A897-4645-9F63-CBF80966CDA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31" y="381117"/>
            <a:ext cx="806544" cy="8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3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9595" y="382167"/>
            <a:ext cx="8191186" cy="85616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477"/>
            <a:fld id="{288921BD-6B3C-47BC-83C4-1C45CD0812D9}" type="datetime1">
              <a:rPr lang="de-DE">
                <a:solidFill>
                  <a:srgbClr val="909085"/>
                </a:solidFill>
                <a:latin typeface="Calibri"/>
                <a:cs typeface="Calibri"/>
              </a:rPr>
              <a:pPr defTabSz="1209477"/>
              <a:t>25.09.2023</a:t>
            </a:fld>
            <a:endParaRPr lang="de-DE">
              <a:solidFill>
                <a:srgbClr val="909085"/>
              </a:solidFill>
              <a:latin typeface="Calibri"/>
              <a:cs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477"/>
            <a:r>
              <a:rPr lang="de-DE">
                <a:solidFill>
                  <a:srgbClr val="909085"/>
                </a:solidFill>
                <a:latin typeface="Calibri"/>
                <a:cs typeface="Calibri"/>
              </a:rPr>
              <a:t>Präsentationstitel/Autor/Veranstaltung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477"/>
            <a:fld id="{527F1E04-A1A3-475C-A843-CFD0985386EF}" type="slidenum">
              <a:rPr lang="de-DE">
                <a:solidFill>
                  <a:srgbClr val="909085"/>
                </a:solidFill>
                <a:latin typeface="Calibri"/>
                <a:cs typeface="Calibri"/>
              </a:rPr>
              <a:pPr defTabSz="1209477"/>
              <a:t>2</a:t>
            </a:fld>
            <a:endParaRPr lang="de-DE">
              <a:solidFill>
                <a:srgbClr val="909085"/>
              </a:solidFill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103BB0-E7A0-4039-B7D1-D7AE9CFD19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31" y="381117"/>
            <a:ext cx="806544" cy="8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1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70D94-AE45-4285-8894-68F6F23DD1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31" y="381117"/>
            <a:ext cx="806544" cy="8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19595" y="382167"/>
            <a:ext cx="8191186" cy="85616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D689CD-1448-4BA6-9067-75F4F60F3D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31" y="381117"/>
            <a:ext cx="806544" cy="8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1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16333-4B6D-437C-A8FF-3D5C513BC2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31" y="381117"/>
            <a:ext cx="806544" cy="8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82657"/>
      </p:ext>
    </p:extLst>
  </p:cSld>
  <p:clrMapOvr>
    <a:masterClrMapping/>
  </p:clrMapOvr>
</p:sld>
</file>

<file path=ppt/theme/theme1.xml><?xml version="1.0" encoding="utf-8"?>
<a:theme xmlns:a="http://schemas.openxmlformats.org/drawingml/2006/main" name="Uni_Bonn_2017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Exo 2</vt:lpstr>
      <vt:lpstr>Exo 2 Semi Bold</vt:lpstr>
      <vt:lpstr>Uni_Bonn_2017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Ines Estevez Magnasco</dc:creator>
  <cp:lastModifiedBy>Ana Ines Estevez Magnasco</cp:lastModifiedBy>
  <cp:revision>1</cp:revision>
  <dcterms:created xsi:type="dcterms:W3CDTF">2023-09-25T07:13:58Z</dcterms:created>
  <dcterms:modified xsi:type="dcterms:W3CDTF">2023-09-25T07:14:32Z</dcterms:modified>
</cp:coreProperties>
</file>